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avi" ContentType="video/avi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3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9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8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5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7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8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8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3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6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4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ECF9-3CF5-4783-B811-310152E5A28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00F30-D453-4EF3-B193-5D1A5611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8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avi"/><Relationship Id="rId1" Type="http://schemas.microsoft.com/office/2007/relationships/media" Target="../media/media1.avi"/><Relationship Id="rId5" Type="http://schemas.openxmlformats.org/officeDocument/2006/relationships/image" Target="../media/image1.png"/><Relationship Id="rId4" Type="http://schemas.openxmlformats.org/officeDocument/2006/relationships/hyperlink" Target="https://youtu.be/96NpWnBsSO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blocks.org/download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marijamijailovic.moodlecloud.com/login/index.php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hlinkClick r:id="rId4"/>
              </a:rPr>
              <a:t>ПОГЛЕДАЈТЕ ПРЕДАВАЊЕ НА </a:t>
            </a:r>
            <a:r>
              <a:rPr lang="en-US" dirty="0" smtClean="0">
                <a:hlinkClick r:id="rId4"/>
              </a:rPr>
              <a:t>YOUTUBE </a:t>
            </a:r>
            <a:r>
              <a:rPr lang="sr-Cyrl-RS" dirty="0" smtClean="0">
                <a:hlinkClick r:id="rId4"/>
              </a:rPr>
              <a:t>КАНАЛУ </a:t>
            </a:r>
            <a:endParaRPr lang="en-US" dirty="0"/>
          </a:p>
        </p:txBody>
      </p:sp>
      <p:pic>
        <p:nvPicPr>
          <p:cNvPr id="6" name="animapo.avi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41475" y="1600200"/>
            <a:ext cx="5862638" cy="4525963"/>
          </a:xfrm>
        </p:spPr>
      </p:pic>
    </p:spTree>
    <p:extLst>
      <p:ext uri="{BB962C8B-B14F-4D97-AF65-F5344CB8AC3E}">
        <p14:creationId xmlns:p14="http://schemas.microsoft.com/office/powerpoint/2010/main" val="34810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ЗАДАТАК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85801"/>
            <a:ext cx="5111750" cy="5486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RS" dirty="0" smtClean="0"/>
              <a:t>Написати програм који ће на екрану исписивати петице на начин приказан на слици десно</a:t>
            </a:r>
            <a:r>
              <a:rPr lang="en-US" dirty="0" smtClean="0"/>
              <a:t>.</a:t>
            </a:r>
          </a:p>
          <a:p>
            <a:r>
              <a:rPr lang="sr-Cyrl-RS" dirty="0" smtClean="0"/>
              <a:t>Број редова петица се уноси преко тастатуре</a:t>
            </a:r>
            <a:r>
              <a:rPr lang="en-US" dirty="0" smtClean="0"/>
              <a:t>, </a:t>
            </a:r>
            <a:r>
              <a:rPr lang="sr-Cyrl-RS" dirty="0" smtClean="0"/>
              <a:t>а уз поруку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Unesite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redova</a:t>
            </a:r>
            <a:r>
              <a:rPr lang="en-US" dirty="0" smtClean="0"/>
              <a:t>”</a:t>
            </a:r>
          </a:p>
          <a:p>
            <a:r>
              <a:rPr lang="sr-Cyrl-RS" dirty="0" smtClean="0"/>
              <a:t>која се</a:t>
            </a:r>
            <a:r>
              <a:rPr lang="sr-Cyrl-RS" dirty="0"/>
              <a:t> </a:t>
            </a:r>
            <a:r>
              <a:rPr lang="sr-Cyrl-RS" dirty="0" smtClean="0"/>
              <a:t>приказује на екрану.</a:t>
            </a:r>
            <a:endParaRPr lang="en-US" dirty="0" smtClean="0"/>
          </a:p>
          <a:p>
            <a:r>
              <a:rPr lang="sr-Cyrl-RS" dirty="0" smtClean="0"/>
              <a:t>Програм се прекида уносом 0 за број редова.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8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ОБЈАШЊЕЊЕ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362200"/>
            <a:ext cx="5111750" cy="2362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r-Cyrl-RS" dirty="0" smtClean="0"/>
              <a:t>Користите  </a:t>
            </a:r>
            <a:r>
              <a:rPr lang="en-US" dirty="0" smtClean="0">
                <a:hlinkClick r:id="rId3"/>
              </a:rPr>
              <a:t>IDE </a:t>
            </a:r>
            <a:r>
              <a:rPr lang="en-US" dirty="0" err="1" smtClean="0">
                <a:hlinkClick r:id="rId3"/>
              </a:rPr>
              <a:t>CodeBlocks</a:t>
            </a:r>
            <a:r>
              <a:rPr lang="en-US" dirty="0" smtClean="0"/>
              <a:t> </a:t>
            </a:r>
            <a:r>
              <a:rPr lang="sr-Cyrl-RS" dirty="0" smtClean="0"/>
              <a:t>за писање програма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sr-Cyrl-RS" dirty="0" smtClean="0"/>
              <a:t>Задатак је надоградња програма са две </a:t>
            </a:r>
            <a:r>
              <a:rPr lang="en-US" dirty="0" smtClean="0"/>
              <a:t>for</a:t>
            </a:r>
            <a:r>
              <a:rPr lang="sr-Cyrl-RS" dirty="0" smtClean="0"/>
              <a:t> петље у којем се приказују звездице на доле приказан начин</a:t>
            </a:r>
          </a:p>
          <a:p>
            <a:pPr marL="285750" indent="-285750">
              <a:buFontTx/>
              <a:buChar char="-"/>
            </a:pPr>
            <a:endParaRPr lang="sr-Cyrl-RS" dirty="0" smtClean="0"/>
          </a:p>
          <a:p>
            <a:r>
              <a:rPr lang="sr-Cyrl-RS" dirty="0" smtClean="0"/>
              <a:t>                        ****</a:t>
            </a:r>
          </a:p>
          <a:p>
            <a:r>
              <a:rPr lang="sr-Cyrl-RS" dirty="0" smtClean="0"/>
              <a:t>                        ****</a:t>
            </a:r>
          </a:p>
          <a:p>
            <a:r>
              <a:rPr lang="sr-Cyrl-RS" dirty="0" smtClean="0"/>
              <a:t>                        ****</a:t>
            </a:r>
          </a:p>
          <a:p>
            <a:r>
              <a:rPr lang="sr-Cyrl-RS" dirty="0" smtClean="0"/>
              <a:t>                        ****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У горњем случају бројачи броје од 1 до 4 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У овом задатку бројачи броје на начин приказан на слици десно 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542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АЛГОРИТАМ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УНУТРАШЊА ПЕТЉА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3581400" cy="380999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СПОЉАШЊА ПЕТЉА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1" y="2209800"/>
            <a:ext cx="5257800" cy="4114800"/>
          </a:xfrm>
        </p:spPr>
      </p:pic>
    </p:spTree>
    <p:extLst>
      <p:ext uri="{BB962C8B-B14F-4D97-AF65-F5344CB8AC3E}">
        <p14:creationId xmlns:p14="http://schemas.microsoft.com/office/powerpoint/2010/main" val="2807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ОБЕ ПЕТЉЕ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295400"/>
            <a:ext cx="7620000" cy="5334000"/>
          </a:xfrm>
        </p:spPr>
      </p:pic>
    </p:spTree>
    <p:extLst>
      <p:ext uri="{BB962C8B-B14F-4D97-AF65-F5344CB8AC3E}">
        <p14:creationId xmlns:p14="http://schemas.microsoft.com/office/powerpoint/2010/main" val="32372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ПРОГРАМ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ЗВЕЗДИЦЕ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3657600" cy="4572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ПЕТИЦЕ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133600"/>
            <a:ext cx="4267200" cy="4572000"/>
          </a:xfrm>
        </p:spPr>
      </p:pic>
    </p:spTree>
    <p:extLst>
      <p:ext uri="{BB962C8B-B14F-4D97-AF65-F5344CB8AC3E}">
        <p14:creationId xmlns:p14="http://schemas.microsoft.com/office/powerpoint/2010/main" val="33935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1143000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К је променљив број редова који је на претходном слајду био 4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1000"/>
            <a:ext cx="6019800" cy="4724400"/>
          </a:xfrm>
        </p:spPr>
      </p:pic>
    </p:spTree>
    <p:extLst>
      <p:ext uri="{BB962C8B-B14F-4D97-AF65-F5344CB8AC3E}">
        <p14:creationId xmlns:p14="http://schemas.microsoft.com/office/powerpoint/2010/main" val="23872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172200"/>
            <a:ext cx="5486400" cy="566738"/>
          </a:xfrm>
        </p:spPr>
        <p:txBody>
          <a:bodyPr/>
          <a:lstStyle/>
          <a:p>
            <a:pPr algn="ctr"/>
            <a:r>
              <a:rPr lang="sr-Cyrl-RS" dirty="0" smtClean="0">
                <a:hlinkClick r:id="rId2"/>
              </a:rPr>
              <a:t>ПРЕУЗМИТЕ ДОМАЋИ ЗАДАТАК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8" r="12378"/>
          <a:stretch>
            <a:fillRect/>
          </a:stretch>
        </p:blipFill>
        <p:spPr>
          <a:xfrm>
            <a:off x="0" y="0"/>
            <a:ext cx="9144000" cy="6019799"/>
          </a:xfrm>
        </p:spPr>
      </p:pic>
    </p:spTree>
    <p:extLst>
      <p:ext uri="{BB962C8B-B14F-4D97-AF65-F5344CB8AC3E}">
        <p14:creationId xmlns:p14="http://schemas.microsoft.com/office/powerpoint/2010/main" val="41052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129</Words>
  <Application>Microsoft Office PowerPoint</Application>
  <PresentationFormat>On-screen Show (4:3)</PresentationFormat>
  <Paragraphs>26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ПОГЛЕДАЈТЕ ПРЕДАВАЊЕ НА YOUTUBE КАНАЛУ </vt:lpstr>
      <vt:lpstr>ЗАДАТАК</vt:lpstr>
      <vt:lpstr>ОБЈАШЊЕЊЕ</vt:lpstr>
      <vt:lpstr>АЛГОРИТАМ</vt:lpstr>
      <vt:lpstr>ОБЕ ПЕТЉЕ</vt:lpstr>
      <vt:lpstr>ПРОГРАМ</vt:lpstr>
      <vt:lpstr>К је променљив број редова који је на претходном слајду био 4</vt:lpstr>
      <vt:lpstr>ПРЕУЗМИТЕ ДОМАЋИ ЗАДАТАК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НАРЕДБЕ ЦИКЛУСА</dc:title>
  <dc:creator>Windows User</dc:creator>
  <cp:lastModifiedBy>Windows User</cp:lastModifiedBy>
  <cp:revision>12</cp:revision>
  <dcterms:created xsi:type="dcterms:W3CDTF">2020-05-04T17:26:55Z</dcterms:created>
  <dcterms:modified xsi:type="dcterms:W3CDTF">2020-05-05T07:02:07Z</dcterms:modified>
</cp:coreProperties>
</file>