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avi" ContentType="video/avi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ECF9-3CF5-4783-B811-310152E5A287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00F30-D453-4EF3-B193-5D1A56116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933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ECF9-3CF5-4783-B811-310152E5A287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00F30-D453-4EF3-B193-5D1A56116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94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ECF9-3CF5-4783-B811-310152E5A287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00F30-D453-4EF3-B193-5D1A56116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385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ECF9-3CF5-4783-B811-310152E5A287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00F30-D453-4EF3-B193-5D1A56116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154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ECF9-3CF5-4783-B811-310152E5A287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00F30-D453-4EF3-B193-5D1A56116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55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ECF9-3CF5-4783-B811-310152E5A287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00F30-D453-4EF3-B193-5D1A56116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073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ECF9-3CF5-4783-B811-310152E5A287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00F30-D453-4EF3-B193-5D1A56116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780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ECF9-3CF5-4783-B811-310152E5A287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00F30-D453-4EF3-B193-5D1A56116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78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ECF9-3CF5-4783-B811-310152E5A287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00F30-D453-4EF3-B193-5D1A56116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732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ECF9-3CF5-4783-B811-310152E5A287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00F30-D453-4EF3-B193-5D1A56116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868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ECF9-3CF5-4783-B811-310152E5A287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00F30-D453-4EF3-B193-5D1A56116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548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CECF9-3CF5-4783-B811-310152E5A287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00F30-D453-4EF3-B193-5D1A56116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383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1.avi"/><Relationship Id="rId1" Type="http://schemas.microsoft.com/office/2007/relationships/media" Target="../media/media1.avi"/><Relationship Id="rId5" Type="http://schemas.openxmlformats.org/officeDocument/2006/relationships/image" Target="../media/image1.png"/><Relationship Id="rId4" Type="http://schemas.openxmlformats.org/officeDocument/2006/relationships/hyperlink" Target="https://youtu.be/96NpWnBsSOQ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deblocks.org/downloads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hyperlink" Target="https://marijamijailovic.moodlecloud.com/login/index.php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>
                <a:hlinkClick r:id="rId4"/>
              </a:rPr>
              <a:t>ПОГЛЕДАЈТЕ ПРЕДАВАЊЕ НА </a:t>
            </a:r>
            <a:r>
              <a:rPr lang="en-US" dirty="0" smtClean="0">
                <a:hlinkClick r:id="rId4"/>
              </a:rPr>
              <a:t>YOUTUBE </a:t>
            </a:r>
            <a:r>
              <a:rPr lang="sr-Cyrl-RS" dirty="0" smtClean="0">
                <a:hlinkClick r:id="rId4"/>
              </a:rPr>
              <a:t>КАНАЛУ </a:t>
            </a:r>
            <a:endParaRPr lang="en-US" dirty="0"/>
          </a:p>
        </p:txBody>
      </p:sp>
      <p:pic>
        <p:nvPicPr>
          <p:cNvPr id="6" name="animapo.avi">
            <a:hlinkClick r:id="" action="ppaction://media"/>
          </p:cNvPr>
          <p:cNvPicPr>
            <a:picLocks noGrp="1" noChangeAspect="1"/>
          </p:cNvPicPr>
          <p:nvPr>
            <p:ph idx="1"/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641475" y="1600200"/>
            <a:ext cx="5862638" cy="4525963"/>
          </a:xfrm>
        </p:spPr>
      </p:pic>
    </p:spTree>
    <p:extLst>
      <p:ext uri="{BB962C8B-B14F-4D97-AF65-F5344CB8AC3E}">
        <p14:creationId xmlns:p14="http://schemas.microsoft.com/office/powerpoint/2010/main" val="3481035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ЗАДАТАК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685801"/>
            <a:ext cx="5111750" cy="54864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sr-Cyrl-RS" dirty="0" smtClean="0"/>
              <a:t>Написати програм који ће на екрану исписивати петице на начин приказан на слици десно</a:t>
            </a:r>
            <a:r>
              <a:rPr lang="en-US" dirty="0" smtClean="0"/>
              <a:t>.</a:t>
            </a:r>
          </a:p>
          <a:p>
            <a:r>
              <a:rPr lang="sr-Cyrl-RS" dirty="0" smtClean="0"/>
              <a:t>Број редова петица се уноси преко тастатуре</a:t>
            </a:r>
            <a:r>
              <a:rPr lang="en-US" dirty="0" smtClean="0"/>
              <a:t>, </a:t>
            </a:r>
            <a:r>
              <a:rPr lang="sr-Cyrl-RS" dirty="0" smtClean="0"/>
              <a:t>а уз поруку</a:t>
            </a:r>
            <a:r>
              <a:rPr lang="en-US" dirty="0" smtClean="0"/>
              <a:t> 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Unesite</a:t>
            </a:r>
            <a:r>
              <a:rPr lang="en-US" dirty="0" smtClean="0"/>
              <a:t> </a:t>
            </a:r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en-US" dirty="0" err="1" smtClean="0"/>
              <a:t>redova</a:t>
            </a:r>
            <a:r>
              <a:rPr lang="en-US" dirty="0" smtClean="0"/>
              <a:t>”</a:t>
            </a:r>
          </a:p>
          <a:p>
            <a:r>
              <a:rPr lang="sr-Cyrl-RS" dirty="0" smtClean="0"/>
              <a:t>која се</a:t>
            </a:r>
            <a:r>
              <a:rPr lang="sr-Cyrl-RS" dirty="0"/>
              <a:t> </a:t>
            </a:r>
            <a:r>
              <a:rPr lang="sr-Cyrl-RS" dirty="0" smtClean="0"/>
              <a:t>приказује на екрану.</a:t>
            </a:r>
            <a:endParaRPr lang="en-US" dirty="0" smtClean="0"/>
          </a:p>
          <a:p>
            <a:r>
              <a:rPr lang="sr-Cyrl-RS" dirty="0" smtClean="0"/>
              <a:t>Програм се прекида уносом 0 за број редова.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86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ОБЈАШЊЕЊЕ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2362200"/>
            <a:ext cx="5111750" cy="23622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sr-Cyrl-RS" dirty="0" smtClean="0"/>
              <a:t>Користите  </a:t>
            </a:r>
            <a:r>
              <a:rPr lang="en-US" dirty="0" smtClean="0">
                <a:hlinkClick r:id="rId3"/>
              </a:rPr>
              <a:t>IDE </a:t>
            </a:r>
            <a:r>
              <a:rPr lang="en-US" dirty="0" err="1" smtClean="0">
                <a:hlinkClick r:id="rId3"/>
              </a:rPr>
              <a:t>CodeBlocks</a:t>
            </a:r>
            <a:r>
              <a:rPr lang="en-US" dirty="0" smtClean="0"/>
              <a:t> </a:t>
            </a:r>
            <a:r>
              <a:rPr lang="sr-Cyrl-RS" dirty="0" smtClean="0"/>
              <a:t>за писање програма</a:t>
            </a: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sr-Cyrl-RS" dirty="0" smtClean="0"/>
              <a:t>Задатак је надоградња програма са две </a:t>
            </a:r>
            <a:r>
              <a:rPr lang="en-US" dirty="0" smtClean="0"/>
              <a:t>for</a:t>
            </a:r>
            <a:r>
              <a:rPr lang="sr-Cyrl-RS" dirty="0" smtClean="0"/>
              <a:t> петље у којем се приказују звездице на доле приказан начин</a:t>
            </a:r>
          </a:p>
          <a:p>
            <a:pPr marL="285750" indent="-285750">
              <a:buFontTx/>
              <a:buChar char="-"/>
            </a:pPr>
            <a:endParaRPr lang="sr-Cyrl-RS" dirty="0" smtClean="0"/>
          </a:p>
          <a:p>
            <a:r>
              <a:rPr lang="sr-Cyrl-RS" dirty="0" smtClean="0"/>
              <a:t>                        ****</a:t>
            </a:r>
          </a:p>
          <a:p>
            <a:r>
              <a:rPr lang="sr-Cyrl-RS" dirty="0" smtClean="0"/>
              <a:t>                        ****</a:t>
            </a:r>
          </a:p>
          <a:p>
            <a:r>
              <a:rPr lang="sr-Cyrl-RS" dirty="0" smtClean="0"/>
              <a:t>                        ****</a:t>
            </a:r>
          </a:p>
          <a:p>
            <a:r>
              <a:rPr lang="sr-Cyrl-RS" dirty="0" smtClean="0"/>
              <a:t>                        ****</a:t>
            </a:r>
          </a:p>
          <a:p>
            <a:pPr marL="285750" indent="-285750">
              <a:buFontTx/>
              <a:buChar char="-"/>
            </a:pPr>
            <a:r>
              <a:rPr lang="sr-Cyrl-RS" dirty="0" smtClean="0"/>
              <a:t>У горњем случају бројачи броје од 1 до 4 </a:t>
            </a:r>
          </a:p>
          <a:p>
            <a:pPr marL="285750" indent="-285750">
              <a:buFontTx/>
              <a:buChar char="-"/>
            </a:pPr>
            <a:r>
              <a:rPr lang="sr-Cyrl-RS" dirty="0" smtClean="0"/>
              <a:t>У овом задатку бројачи броје на начин приказан на слици десно   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75422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АЛГОРИТАМ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Cyrl-RS" dirty="0" smtClean="0"/>
              <a:t>УНУТРАШЊА ПЕТЉА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362200"/>
            <a:ext cx="3581400" cy="3809999"/>
          </a:xfr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r-Cyrl-RS" dirty="0" smtClean="0"/>
              <a:t>СПОЉАШЊА ПЕТЉА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1" y="2209800"/>
            <a:ext cx="5257800" cy="4114800"/>
          </a:xfrm>
        </p:spPr>
      </p:pic>
    </p:spTree>
    <p:extLst>
      <p:ext uri="{BB962C8B-B14F-4D97-AF65-F5344CB8AC3E}">
        <p14:creationId xmlns:p14="http://schemas.microsoft.com/office/powerpoint/2010/main" val="28079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ОБЕ ПЕТЉЕ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1" y="1295400"/>
            <a:ext cx="7620000" cy="5334000"/>
          </a:xfrm>
        </p:spPr>
      </p:pic>
    </p:spTree>
    <p:extLst>
      <p:ext uri="{BB962C8B-B14F-4D97-AF65-F5344CB8AC3E}">
        <p14:creationId xmlns:p14="http://schemas.microsoft.com/office/powerpoint/2010/main" val="323725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ПРОГРАМ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Cyrl-RS" dirty="0" smtClean="0"/>
              <a:t>ЗВЕЗДИЦЕ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209800"/>
            <a:ext cx="3657600" cy="4572000"/>
          </a:xfr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r-Cyrl-RS" dirty="0" smtClean="0"/>
              <a:t>ПЕТИЦЕ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2133600"/>
            <a:ext cx="4267200" cy="4572000"/>
          </a:xfrm>
        </p:spPr>
      </p:pic>
    </p:spTree>
    <p:extLst>
      <p:ext uri="{BB962C8B-B14F-4D97-AF65-F5344CB8AC3E}">
        <p14:creationId xmlns:p14="http://schemas.microsoft.com/office/powerpoint/2010/main" val="339356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1143000"/>
          </a:xfrm>
        </p:spPr>
        <p:txBody>
          <a:bodyPr>
            <a:normAutofit/>
          </a:bodyPr>
          <a:lstStyle/>
          <a:p>
            <a:r>
              <a:rPr lang="sr-Cyrl-RS" sz="2400" dirty="0" smtClean="0"/>
              <a:t>К је променљив број редова који је на претходном слајду био 4</a:t>
            </a:r>
            <a:endParaRPr lang="en-US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381000"/>
            <a:ext cx="6019800" cy="4724400"/>
          </a:xfrm>
        </p:spPr>
      </p:pic>
    </p:spTree>
    <p:extLst>
      <p:ext uri="{BB962C8B-B14F-4D97-AF65-F5344CB8AC3E}">
        <p14:creationId xmlns:p14="http://schemas.microsoft.com/office/powerpoint/2010/main" val="238720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172200"/>
            <a:ext cx="5486400" cy="566738"/>
          </a:xfrm>
        </p:spPr>
        <p:txBody>
          <a:bodyPr/>
          <a:lstStyle/>
          <a:p>
            <a:pPr algn="ctr"/>
            <a:r>
              <a:rPr lang="sr-Cyrl-RS" dirty="0" smtClean="0">
                <a:hlinkClick r:id="rId2"/>
              </a:rPr>
              <a:t>ПРЕУЗМИТЕ ДОМАЋИ ЗАДАТАК</a:t>
            </a:r>
            <a:endParaRPr lang="en-US" dirty="0"/>
          </a:p>
        </p:txBody>
      </p:sp>
      <p:pic>
        <p:nvPicPr>
          <p:cNvPr id="7" name="Picture Placeholder 6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78" r="12378"/>
          <a:stretch>
            <a:fillRect/>
          </a:stretch>
        </p:blipFill>
        <p:spPr>
          <a:xfrm>
            <a:off x="0" y="0"/>
            <a:ext cx="9144000" cy="6019799"/>
          </a:xfrm>
        </p:spPr>
      </p:pic>
    </p:spTree>
    <p:extLst>
      <p:ext uri="{BB962C8B-B14F-4D97-AF65-F5344CB8AC3E}">
        <p14:creationId xmlns:p14="http://schemas.microsoft.com/office/powerpoint/2010/main" val="410521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129</Words>
  <Application>Microsoft Office PowerPoint</Application>
  <PresentationFormat>On-screen Show (4:3)</PresentationFormat>
  <Paragraphs>26</Paragraphs>
  <Slides>8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ПОГЛЕДАЈТЕ ПРЕДАВАЊЕ НА YOUTUBE КАНАЛУ </vt:lpstr>
      <vt:lpstr>ЗАДАТАК</vt:lpstr>
      <vt:lpstr>ОБЈАШЊЕЊЕ</vt:lpstr>
      <vt:lpstr>АЛГОРИТАМ</vt:lpstr>
      <vt:lpstr>ОБЕ ПЕТЉЕ</vt:lpstr>
      <vt:lpstr>ПРОГРАМ</vt:lpstr>
      <vt:lpstr>К је променљив број редова који је на претходном слајду био 4</vt:lpstr>
      <vt:lpstr>ПРЕУЗМИТЕ ДОМАЋИ ЗАДАТАК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НАРЕДБЕ ЦИКЛУСА</dc:title>
  <dc:creator>Windows User</dc:creator>
  <cp:lastModifiedBy>Windows User</cp:lastModifiedBy>
  <cp:revision>12</cp:revision>
  <dcterms:created xsi:type="dcterms:W3CDTF">2020-05-04T17:26:55Z</dcterms:created>
  <dcterms:modified xsi:type="dcterms:W3CDTF">2020-05-05T07:02:07Z</dcterms:modified>
</cp:coreProperties>
</file>